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0.34313725490196079</c:v>
                </c:pt>
                <c:pt idx="1">
                  <c:v>0.65686274509803921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6.1889908906363758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0.49649171845592477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0.1488752221522569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1.5542361158356179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0.14887522215225601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6.9371764436976235E-3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6.5128711498752461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7.8575828616132881E-2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1.9001959704051181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0.16464663574172356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5.8651106313975054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6.5846413697113677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0.19892942003366088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8.8422046902052465E-2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0.92311357621841594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8.8422046902051576E-2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0.31716075381155306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2.4474832796431478E-2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6.7765992143338867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0.12001171268226685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0.11632753735262558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1.2144429221053157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0.11632753735262469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0.25496308946506296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6.3343775272285576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0.26775234076774979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9.9353109729145572E-2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1.0372323152854221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9.9353109729145572E-2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0.31562254008293422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7.09489154782678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0.28011820924370223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8.1082948908706598E-2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0.84649443843301952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8.1082948908706598E-2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0.29083616697581682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0.13583253209227042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7.0284996000613642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2.3380191551556351E-3</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0.32881074682664391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9.1669977853184648E-2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0.95702151276427827</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9.1669977853184648E-2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0.16908028626605542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7.8487985630784074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0.20252826877954178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9.7029100556101255E-2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1.0129699905139766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9.7029100556101255E-2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0.13515038031675974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4.4246817657392157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0.38589211618257269</c:v>
                </c:pt>
                <c:pt idx="1">
                  <c:v>0.19917012448132779</c:v>
                </c:pt>
                <c:pt idx="2">
                  <c:v>0.22821576763485479</c:v>
                </c:pt>
                <c:pt idx="3">
                  <c:v>0.18672199170124479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6.8943422311049396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0.13264847246331524</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0.11088438151838176</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1.1576171504329222</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0.11088438151838265</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0.39090675969092636</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6.282002945804078</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0.1288859155719253</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0.15342102224118115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1.6016936213320632</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0.15342102224118204</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9.1112272210854606E-2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6.5152880153799844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0.12902560815648734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0.37906760322642619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0.10568121367075278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1.1032968191606836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0.10568121367075189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0.25216040664235884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7.0963265945297511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9.2630543677208799E-2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9.5509150185586478E-2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0.99710192512352247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9.5509150185587366E-2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0.34258146163836845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0.34503673986499805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5.7671256458395179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0.21535898714441082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0.10600588217997142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1.1066863121562625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0.10600588217996965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0.23574845810424527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8.8109679539713728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6.8094693734183043</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0.43085027249873598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0.15885576558316927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1.6584315677834578</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0.15885576558316927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0.43949833171068509</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5.4127766938932158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9.9121545516247522E-3</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0.1629950647191416</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1.7016452612266582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0.16299506471914249</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2.674417821349806E-3</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5.1561364014982782</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0.24267337472501893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0.11479931176576308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1.1984884646347833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0.11479931176576219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0.24577828470957819</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7.0887049127187618</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0.37344398340248958</c:v>
                </c:pt>
                <c:pt idx="1">
                  <c:v>0.61410788381742742</c:v>
                </c:pt>
                <c:pt idx="2">
                  <c:v>0</c:v>
                </c:pt>
                <c:pt idx="3">
                  <c:v>1.244813278008299E-2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0.12661594339757354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0.11275434335339707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1.177139285662669</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0.11275434335339618</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0.1164478393248789</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7.5489654067636884</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8.1264749532838465E-2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0.38776608809768209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0.10810628621841101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1.1286142311692231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0.1081062862184119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0.25887049888449276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8.8407634522175798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8.6158463277348076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0.10654492188414189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9.8937315420105421E-2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1.0328914819182096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2.1348752569423368E-2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8.6158463277348076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5.2516346401686684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0.71457000778869517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0.21447725173752286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2.2391119613894102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0.21447725173752286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0.65762791354815953</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4.9069702851692369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0.37513008016048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0.23402344734616642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2.4431714596924454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0.22581798428216349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5.5962989951680973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6.7549945894940384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0.46475008712678179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0.22933038146763884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2.3941765203267638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0.22933038146763796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0.50825744166613873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5.0982844042390427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0.15091720512764528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0.35863065758462476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9.9983546023173275E-2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1.0438139804056883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9.9983546023175052E-2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9.6577553307808373E-2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8.4117047747490314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0.68879668049792531</c:v>
                </c:pt>
                <c:pt idx="1">
                  <c:v>7.4688796680497924E-2</c:v>
                </c:pt>
                <c:pt idx="2">
                  <c:v>9.1286307053941904E-2</c:v>
                </c:pt>
                <c:pt idx="3">
                  <c:v>7.4688796680497924E-2</c:v>
                </c:pt>
                <c:pt idx="4">
                  <c:v>2.489626556016598E-2</c:v>
                </c:pt>
                <c:pt idx="5">
                  <c:v>4.5643153526970952E-2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4.1322787327221366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8.4505680721352006E-2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1.4844995676876278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0.14219538503363305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0.41678754365848514</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2.8928765799119649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0.29841001253761212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0.12784194982499186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1.3346517483858928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0.12784194982499208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0.27240186291992829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2.3833213256337848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0.242647385582905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0.16781200169003085</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1.7519333971543603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0.16781200169003085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6.29149858427418E-2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4.216698171057816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0.22132541892083779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0.13753504550493068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1.4358462867530726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0.13753504550492934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0.39119801317256631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4.5613265585978668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0.10120256566416685</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0.37327008064894596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0.10406490772147947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1.0864228152513427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0.10406490772147947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0.30413797558883804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6.6071710284092493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5.1903413122899167</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0.20047133491283597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0.17350563895606008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1.8113741592999926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0.17350563895606008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0.27798798612429643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5.3414701553949664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6.340183836282387E-2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0.44237745920384297</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0.12333152817947424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1.2875635887998733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0.12333152817947468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0.43371742544902592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5.0392124691848661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8.0087417295403895</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0.32456140350877188</c:v>
                </c:pt>
                <c:pt idx="1">
                  <c:v>1.754385964912281E-2</c:v>
                </c:pt>
                <c:pt idx="2">
                  <c:v>0.42982456140350878</c:v>
                </c:pt>
                <c:pt idx="3">
                  <c:v>1.754385964912281E-2</c:v>
                </c:pt>
                <c:pt idx="4">
                  <c:v>0</c:v>
                </c:pt>
                <c:pt idx="5">
                  <c:v>7.8947368421052627E-2</c:v>
                </c:pt>
                <c:pt idx="6">
                  <c:v>0</c:v>
                </c:pt>
                <c:pt idx="7">
                  <c:v>3.9473684210526307E-2</c:v>
                </c:pt>
                <c:pt idx="8">
                  <c:v>9.2105263157894732E-2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0.10326509626831104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8.9949470948987198E-2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0.93905966572627975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8.9949470948987198E-2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0.25325078042916083</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7.9988996501749066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0.17351956883108954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9.1862522435206095E-2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0.95903165077757535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9.1862522435206984E-2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3.9652379383488423E-2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8.0185838089058716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6.8356798343296878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0.16099611536309588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9.3721280530504103E-2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0.97843682056035064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9.3721280530504103E-2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0.25312350268539596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6.8356798343296878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7.98980067343249E-2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0.17716436609124231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1.8495707495000118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0.17716436609124164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0.6354702912531156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2.0785195192964956E-2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4.7290071567087262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5.2101801865331216</c:v>
                </c:pt>
                <c:pt idx="1">
                  <c:v>5.1310601771228148</c:v>
                </c:pt>
                <c:pt idx="2">
                  <c:v>5.8651106313975054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6.8228211091997526</c:v>
                </c:pt>
                <c:pt idx="1">
                  <c:v>7.1519360974190809</c:v>
                </c:pt>
                <c:pt idx="2">
                  <c:v>6.5128711498752461</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6.5581609526656628</c:v>
                </c:pt>
                <c:pt idx="1">
                  <c:v>6.6271642813884917</c:v>
                </c:pt>
                <c:pt idx="2">
                  <c:v>7.0284996000613642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7.2719206397776253</c:v>
                </c:pt>
                <c:pt idx="1">
                  <c:v>7.09489154782678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1</c:v>
                </c:pt>
                <c:pt idx="3">
                  <c:v>31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5.7802580609158207</c:v>
                </c:pt>
                <c:pt idx="1">
                  <c:v>5.9120601147690444</c:v>
                </c:pt>
                <c:pt idx="2">
                  <c:v>6.3343775272285576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5.8904167710488817</c:v>
                </c:pt>
                <c:pt idx="1">
                  <c:v>6.5174668241405831</c:v>
                </c:pt>
                <c:pt idx="2">
                  <c:v>6.7765992143338867</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4.1649083770851734</c:v>
                </c:pt>
                <c:pt idx="1">
                  <c:v>4.2826866052792472</c:v>
                </c:pt>
                <c:pt idx="2">
                  <c:v>4.4246817657392157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6.4621248648499936</c:v>
                </c:pt>
                <c:pt idx="1">
                  <c:v>7.0963265945297511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6.6468530371747079</c:v>
                </c:pt>
                <c:pt idx="1">
                  <c:v>5.9759880266776468</c:v>
                </c:pt>
                <c:pt idx="2">
                  <c:v>6.5152880153799844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5.8961242143643862</c:v>
                </c:pt>
                <c:pt idx="1">
                  <c:v>6.4131647333992241</c:v>
                </c:pt>
                <c:pt idx="2">
                  <c:v>6.282002945804078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8.8287096929978546</c:v>
                </c:pt>
                <c:pt idx="1">
                  <c:v>8.6158463277348076</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7.4168787360819382</c:v>
                </c:pt>
                <c:pt idx="1">
                  <c:v>7.4009435145813711</c:v>
                </c:pt>
                <c:pt idx="2">
                  <c:v>8.4117047747490314</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4.3303034693421179</c:v>
                </c:pt>
                <c:pt idx="1">
                  <c:v>4.7237715057963507</c:v>
                </c:pt>
                <c:pt idx="2">
                  <c:v>4.5613265585978668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4.2219550449995271</c:v>
                </c:pt>
                <c:pt idx="1">
                  <c:v>4.5372302741139414</c:v>
                </c:pt>
                <c:pt idx="2">
                  <c:v>4.216698171057816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2.330152910994828</c:v>
                </c:pt>
                <c:pt idx="1">
                  <c:v>2.5014765748095309</c:v>
                </c:pt>
                <c:pt idx="2">
                  <c:v>2.3833213256337848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5.1483298392852088</c:v>
                </c:pt>
                <c:pt idx="1">
                  <c:v>5.6985111111480489</c:v>
                </c:pt>
                <c:pt idx="2">
                  <c:v>6.6071710284092493</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3.9954724864114231</c:v>
                </c:pt>
                <c:pt idx="1">
                  <c:v>4.376367256128713</c:v>
                </c:pt>
                <c:pt idx="2">
                  <c:v>5.0392124691848661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7.1922426265423631</c:v>
                </c:pt>
                <c:pt idx="1">
                  <c:v>7.8319541521786249</c:v>
                </c:pt>
                <c:pt idx="2">
                  <c:v>8.0185838089058716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7.1994375884917616</c:v>
                </c:pt>
                <c:pt idx="1">
                  <c:v>7.857631834240081</c:v>
                </c:pt>
                <c:pt idx="2">
                  <c:v>7.9988996501749066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6.4987598286846771</c:v>
                </c:pt>
                <c:pt idx="1">
                  <c:v>6.4665769216757116</c:v>
                </c:pt>
                <c:pt idx="2">
                  <c:v>6.8356798343296878</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2.7333311569063592</c:v>
                </c:pt>
                <c:pt idx="1">
                  <c:v>3.3533879870230301</c:v>
                </c:pt>
                <c:pt idx="2">
                  <c:v>4.7290071567087262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5.1561364014982782</c:v>
                </c:pt>
                <c:pt idx="1">
                  <c:v>6.5128711498752461</c:v>
                </c:pt>
                <c:pt idx="2">
                  <c:v>5.8651106313975054</c:v>
                </c:pt>
                <c:pt idx="3">
                  <c:v>5.7671256458395179</c:v>
                </c:pt>
                <c:pt idx="4">
                  <c:v>5.0982844042390427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5.9643801261355671</c:v>
                </c:pt>
                <c:pt idx="1">
                  <c:v>7.1152649940092072</c:v>
                </c:pt>
                <c:pt idx="2">
                  <c:v>6.3369644484468708</c:v>
                </c:pt>
                <c:pt idx="3">
                  <c:v>6.1314644505967593</c:v>
                </c:pt>
                <c:pt idx="4">
                  <c:v>5.4288944625672251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4.7290071567087262</c:v>
                </c:pt>
                <c:pt idx="1">
                  <c:v>8.8109679539713728</c:v>
                </c:pt>
                <c:pt idx="2">
                  <c:v>6.6071710284092493</c:v>
                </c:pt>
                <c:pt idx="3">
                  <c:v>6.5152880153799844</c:v>
                </c:pt>
                <c:pt idx="4">
                  <c:v>4.9069702851692369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8.0753630589356398</c:v>
                </c:pt>
                <c:pt idx="2">
                  <c:v>6.0011188116821934</c:v>
                </c:pt>
                <c:pt idx="3">
                  <c:v>5.9629192712743926</c:v>
                </c:pt>
                <c:pt idx="4">
                  <c:v>4.4396743147619819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702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RQY | South West London and St George's Mental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414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RQY | South West London and St George's Mental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414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RQY | South West London and St George's Mental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West London and St George's Mental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56046075"/>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73412023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5761528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692924718"/>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West London and St George's Mental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noProof="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a:solidFill>
                  <a:prstClr val="black"/>
                </a:solidFill>
                <a:latin typeface="Arial"/>
              </a:rPr>
              <a:t>service users being involved in a plan for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the length of time it took service users to get through to support during a mental health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691515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1270514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403084221"/>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044629801"/>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11467304"/>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4608303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130402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61824132"/>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428329990"/>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3134850"/>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0282944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366104495"/>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199553153"/>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095425438"/>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144287931"/>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9818647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185634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12283241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57196994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46753350"/>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5256548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60597450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445150681"/>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617582708"/>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6857384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80174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71032231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4188273170"/>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23991901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46265082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876254102"/>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4125568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9170109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561316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0255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84712301"/>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9036568"/>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2914956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17420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0592228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99531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748836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1009478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28736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755518230"/>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3286606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1393179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6118718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295621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360207171"/>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25055477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50941368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830874194"/>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10248428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1429751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25568739"/>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058758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9327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511484239"/>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321601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091221005"/>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04402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70814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23990411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6907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7693447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2006870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3391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714205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2652144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847873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04394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09425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86716305"/>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0659657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0036545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832960812"/>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7969655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9155371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26637092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029037099"/>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43008692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345441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4966178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40433843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50188518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2007908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426178652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4248078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2152068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53876728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62895958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2543477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5497605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97441906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14588998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1667733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6008478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92647111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69725072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87447645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7945135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10279372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84903843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9391456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99455412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42849917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1074730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30436917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63083191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35590394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6156714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110834761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5485154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6462878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409737981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2405581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Q40.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8820732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8364417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89331345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81051840"/>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07588004"/>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88544475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7824577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445709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270573602"/>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8884</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South West London and St George's Mental Health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